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59" r:id="rId6"/>
    <p:sldId id="261" r:id="rId7"/>
    <p:sldId id="266" r:id="rId8"/>
    <p:sldId id="264" r:id="rId9"/>
    <p:sldId id="272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" y="-1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233-CBA1-455A-9FDA-E938BACE86BB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06FC-9F4A-413A-B138-B083239D1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66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233-CBA1-455A-9FDA-E938BACE86BB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06FC-9F4A-413A-B138-B083239D1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80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233-CBA1-455A-9FDA-E938BACE86BB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06FC-9F4A-413A-B138-B083239D1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86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233-CBA1-455A-9FDA-E938BACE86BB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06FC-9F4A-413A-B138-B083239D1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0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233-CBA1-455A-9FDA-E938BACE86BB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06FC-9F4A-413A-B138-B083239D1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22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233-CBA1-455A-9FDA-E938BACE86BB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06FC-9F4A-413A-B138-B083239D1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83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233-CBA1-455A-9FDA-E938BACE86BB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06FC-9F4A-413A-B138-B083239D1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07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233-CBA1-455A-9FDA-E938BACE86BB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06FC-9F4A-413A-B138-B083239D1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26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233-CBA1-455A-9FDA-E938BACE86BB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06FC-9F4A-413A-B138-B083239D1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1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233-CBA1-455A-9FDA-E938BACE86BB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06FC-9F4A-413A-B138-B083239D1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3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233-CBA1-455A-9FDA-E938BACE86BB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06FC-9F4A-413A-B138-B083239D1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60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2E233-CBA1-455A-9FDA-E938BACE86BB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F06FC-9F4A-413A-B138-B083239D1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9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67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ooper Black" pitchFamily="18" charset="0"/>
              </a:rPr>
              <a:t>Liver </a:t>
            </a:r>
            <a:br>
              <a:rPr lang="en-GB" sz="67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ooper Black" pitchFamily="18" charset="0"/>
              </a:rPr>
            </a:br>
            <a:r>
              <a:rPr lang="en-GB" sz="67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ooper Black" pitchFamily="18" charset="0"/>
              </a:rPr>
              <a:t>Showstoppers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Case x.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1720" y="6165304"/>
            <a:ext cx="6400800" cy="334888"/>
          </a:xfrm>
        </p:spPr>
        <p:txBody>
          <a:bodyPr>
            <a:normAutofit/>
          </a:bodyPr>
          <a:lstStyle/>
          <a:p>
            <a:pPr algn="r"/>
            <a:r>
              <a:rPr lang="en-GB" sz="1400" dirty="0" smtClean="0"/>
              <a:t>Submitted by …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6877"/>
            <a:ext cx="3319070" cy="170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6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76877"/>
            <a:ext cx="1374854" cy="7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5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76877"/>
            <a:ext cx="1374854" cy="7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8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76877"/>
            <a:ext cx="1374854" cy="7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76877"/>
            <a:ext cx="1374854" cy="70461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Radiology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53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MDT Discussion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76877"/>
            <a:ext cx="1374854" cy="7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9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Macroscopy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76877"/>
            <a:ext cx="1374854" cy="7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4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Microscopy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76877"/>
            <a:ext cx="1374854" cy="7046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036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76877"/>
            <a:ext cx="1374854" cy="7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Immunohistochemistry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76877"/>
            <a:ext cx="1374854" cy="7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1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Diagnosis: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76877"/>
            <a:ext cx="1374854" cy="7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25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16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Liver  Showstoppers Case x.</vt:lpstr>
      <vt:lpstr>History</vt:lpstr>
      <vt:lpstr>Radiology</vt:lpstr>
      <vt:lpstr>MDT Discussion</vt:lpstr>
      <vt:lpstr>Macroscopy</vt:lpstr>
      <vt:lpstr>Microscopy</vt:lpstr>
      <vt:lpstr>Differential</vt:lpstr>
      <vt:lpstr>Immunohistochemistry</vt:lpstr>
      <vt:lpstr>Diagnosis:  </vt:lpstr>
      <vt:lpstr>Discussion</vt:lpstr>
      <vt:lpstr>References</vt:lpstr>
    </vt:vector>
  </TitlesOfParts>
  <Company>Leeds Teaching Hospitals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Showstopper Case 1.</dc:title>
  <dc:creator>Alyn Cratchley</dc:creator>
  <cp:lastModifiedBy>Judy Wyatt</cp:lastModifiedBy>
  <cp:revision>15</cp:revision>
  <dcterms:created xsi:type="dcterms:W3CDTF">2019-01-29T14:53:21Z</dcterms:created>
  <dcterms:modified xsi:type="dcterms:W3CDTF">2019-02-19T15:51:12Z</dcterms:modified>
</cp:coreProperties>
</file>